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581208"/>
    <a:srgbClr val="8A1D0D"/>
    <a:srgbClr val="006FB3"/>
    <a:srgbClr val="00558A"/>
    <a:srgbClr val="35BBE2"/>
    <a:srgbClr val="C05426"/>
    <a:srgbClr val="812411"/>
    <a:srgbClr val="FDB714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81208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394372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3806131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495334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54765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015507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81208"/>
                </a:solidFill>
              </a:rPr>
              <a:t>индивидуальная программа на выезд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1240" y="26824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240" y="405055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3248" y="5543560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3248" y="68397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3248" y="828637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164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2011-06-21T00:56:59Z</dcterms:modified>
</cp:coreProperties>
</file>