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3C2B"/>
    <a:srgbClr val="581208"/>
    <a:srgbClr val="8A1D0D"/>
    <a:srgbClr val="006FB3"/>
    <a:srgbClr val="00558A"/>
    <a:srgbClr val="35BBE2"/>
    <a:srgbClr val="C05426"/>
    <a:srgbClr val="812411"/>
    <a:srgbClr val="FDB714"/>
    <a:srgbClr val="B9D0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0" autoAdjust="0"/>
    <p:restoredTop sz="96581" autoAdjust="0"/>
  </p:normalViewPr>
  <p:slideViewPr>
    <p:cSldViewPr>
      <p:cViewPr>
        <p:scale>
          <a:sx n="60" d="100"/>
          <a:sy n="60" d="100"/>
        </p:scale>
        <p:origin x="-2106" y="-33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Овал 31"/>
          <p:cNvSpPr/>
          <p:nvPr/>
        </p:nvSpPr>
        <p:spPr>
          <a:xfrm>
            <a:off x="654931" y="8086483"/>
            <a:ext cx="711535" cy="711535"/>
          </a:xfrm>
          <a:prstGeom prst="ellipse">
            <a:avLst/>
          </a:prstGeom>
          <a:solidFill>
            <a:srgbClr val="D63C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609457" y="6639906"/>
            <a:ext cx="711535" cy="711535"/>
          </a:xfrm>
          <a:prstGeom prst="ellipse">
            <a:avLst/>
          </a:prstGeom>
          <a:solidFill>
            <a:srgbClr val="D63C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654931" y="5130676"/>
            <a:ext cx="711535" cy="711535"/>
          </a:xfrm>
          <a:prstGeom prst="ellipse">
            <a:avLst/>
          </a:prstGeom>
          <a:solidFill>
            <a:srgbClr val="D63C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646386" y="3780995"/>
            <a:ext cx="711535" cy="711535"/>
          </a:xfrm>
          <a:prstGeom prst="ellipse">
            <a:avLst/>
          </a:prstGeom>
          <a:solidFill>
            <a:srgbClr val="D63C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620824" y="2466380"/>
            <a:ext cx="711535" cy="711535"/>
          </a:xfrm>
          <a:prstGeom prst="ellipse">
            <a:avLst/>
          </a:prstGeom>
          <a:solidFill>
            <a:srgbClr val="D63C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TextBox 70"/>
          <p:cNvSpPr txBox="1"/>
          <p:nvPr/>
        </p:nvSpPr>
        <p:spPr>
          <a:xfrm>
            <a:off x="600912" y="6303673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4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8394" y="2178348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1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09849" y="3508225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2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18394" y="4722435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3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57215" y="7701550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5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70951"/>
            <a:ext cx="7597475" cy="1519365"/>
          </a:xfrm>
          <a:prstGeom prst="rect">
            <a:avLst/>
          </a:prstGeom>
          <a:gradFill>
            <a:gsLst>
              <a:gs pos="0">
                <a:srgbClr val="D63C2B"/>
              </a:gs>
              <a:gs pos="100000">
                <a:srgbClr val="8A1D0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466558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581208"/>
                </a:solidFill>
              </a:rPr>
              <a:t>Почему мы лучшие?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2239" y="1309465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</a:t>
            </a:r>
            <a:r>
              <a:rPr lang="ru-RU" sz="1700" i="1" dirty="0" smtClean="0">
                <a:solidFill>
                  <a:schemeClr val="bg1"/>
                </a:solidFill>
              </a:rPr>
              <a:t>тезис (его прочтут)</a:t>
            </a:r>
            <a:endParaRPr lang="ru-RU" sz="1700" i="1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676308" y="9720604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870594" y="9720604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www.kit5.ru</a:t>
            </a:r>
            <a:endParaRPr lang="ru-RU" sz="1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76375" y="2394372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581208"/>
                </a:solidFill>
              </a:rPr>
              <a:t>Мы предлагаем Вам лучший товар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521947" y="3806131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581208"/>
                </a:solidFill>
              </a:rPr>
              <a:t>У нас лучшие цены на рынке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586344" y="4953340"/>
            <a:ext cx="51134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581208"/>
                </a:solidFill>
              </a:rPr>
              <a:t>У нас надежные поставщики и гарантия качества товара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586343" y="6547656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581208"/>
                </a:solidFill>
              </a:rPr>
              <a:t>экономия вашего времени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1593249" y="8015507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581208"/>
                </a:solidFill>
              </a:rPr>
              <a:t>индивидуальная программа на выезд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1240" y="2682404"/>
            <a:ext cx="53557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universe is commonly defined as the totality of everything that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existserse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is commonly defined as the totality of everything that exists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21240" y="4050556"/>
            <a:ext cx="53557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universe is commonly defined as the totality of everything that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existserse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is commonly defined as the totality of everything that exists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93248" y="5543560"/>
            <a:ext cx="53557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universe is commonly defined as the totality of everything that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existserse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is commonly defined as the totality of everything that exists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593248" y="6839704"/>
            <a:ext cx="53557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universe is commonly defined as the totality of everything that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existserse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is commonly defined as the totality of everything that exists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93248" y="8286376"/>
            <a:ext cx="53557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universe is commonly defined as the totality of everything that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existserse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is commonly defined as the totality of everything that exists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164</Words>
  <Application>Microsoft Office PowerPoint</Application>
  <PresentationFormat>Произвольный</PresentationFormat>
  <Paragraphs>24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23</cp:revision>
  <dcterms:created xsi:type="dcterms:W3CDTF">2011-06-17T23:30:18Z</dcterms:created>
  <dcterms:modified xsi:type="dcterms:W3CDTF">2011-06-21T00:56:59Z</dcterms:modified>
</cp:coreProperties>
</file>